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58" r:id="rId6"/>
    <p:sldId id="259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Animation="0">
    <p:kiosk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6" autoAdjust="0"/>
    <p:restoredTop sz="94622" autoAdjust="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05/08/2018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485775"/>
            <a:ext cx="84201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564904"/>
            <a:ext cx="8163675" cy="3634013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920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260648"/>
            <a:ext cx="5358082" cy="6264696"/>
          </a:xfrm>
        </p:spPr>
      </p:pic>
    </p:spTree>
    <p:extLst>
      <p:ext uri="{BB962C8B-B14F-4D97-AF65-F5344CB8AC3E}">
        <p14:creationId xmlns:p14="http://schemas.microsoft.com/office/powerpoint/2010/main" val="3946956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BE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0648"/>
            <a:ext cx="8288950" cy="5688632"/>
          </a:xfrm>
        </p:spPr>
      </p:pic>
    </p:spTree>
    <p:extLst>
      <p:ext uri="{BB962C8B-B14F-4D97-AF65-F5344CB8AC3E}">
        <p14:creationId xmlns:p14="http://schemas.microsoft.com/office/powerpoint/2010/main" val="2668042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2776"/>
            <a:ext cx="8593656" cy="288032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4653136"/>
            <a:ext cx="1656184" cy="158804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07481">
            <a:off x="7508011" y="5337303"/>
            <a:ext cx="1265030" cy="10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4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780928"/>
            <a:ext cx="8229600" cy="3686895"/>
          </a:xfr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70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636912"/>
            <a:ext cx="8229600" cy="3664337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530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229600" cy="3648484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915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229600" cy="3684959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20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8184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564904"/>
            <a:ext cx="8229600" cy="3637439"/>
          </a:xfr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0648"/>
            <a:ext cx="6500367" cy="2178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065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0"/>
    </mc:Choice>
    <mc:Fallback>
      <p:transition spd="slow" advTm="4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Affichage à l'écran (4:3)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Cover</dc:creator>
  <cp:lastModifiedBy>Cover</cp:lastModifiedBy>
  <cp:revision>5</cp:revision>
  <dcterms:created xsi:type="dcterms:W3CDTF">2018-08-05T10:51:13Z</dcterms:created>
  <dcterms:modified xsi:type="dcterms:W3CDTF">2018-08-05T11:24:30Z</dcterms:modified>
</cp:coreProperties>
</file>